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63" r:id="rId3"/>
    <p:sldId id="256" r:id="rId4"/>
    <p:sldId id="257" r:id="rId5"/>
    <p:sldId id="258" r:id="rId6"/>
    <p:sldId id="259" r:id="rId7"/>
    <p:sldId id="260" r:id="rId8"/>
    <p:sldId id="264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1A8D"/>
    <a:srgbClr val="0031BA"/>
    <a:srgbClr val="104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9"/>
    <p:restoredTop sz="94653"/>
  </p:normalViewPr>
  <p:slideViewPr>
    <p:cSldViewPr snapToGrid="0" showGuides="1">
      <p:cViewPr varScale="1">
        <p:scale>
          <a:sx n="81" d="100"/>
          <a:sy n="81" d="100"/>
        </p:scale>
        <p:origin x="768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leanconstructionmexico.com.mx/alora" TargetMode="Externa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>
            <a:extLst>
              <a:ext uri="{FF2B5EF4-FFF2-40B4-BE49-F238E27FC236}">
                <a16:creationId xmlns:a16="http://schemas.microsoft.com/office/drawing/2014/main" id="{71F5E775-D418-5D22-82AC-7286C8EA9E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309600" cy="6858000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CB1E8737-56EB-52E5-E8D6-4F639B8E958A}"/>
              </a:ext>
            </a:extLst>
          </p:cNvPr>
          <p:cNvSpPr txBox="1"/>
          <p:nvPr userDrawn="1"/>
        </p:nvSpPr>
        <p:spPr>
          <a:xfrm>
            <a:off x="-621792" y="42793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5038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7FF0536-915F-6135-3B91-2681DED8EF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5976" b="5920"/>
          <a:stretch>
            <a:fillRect/>
          </a:stretch>
        </p:blipFill>
        <p:spPr>
          <a:xfrm rot="16200000">
            <a:off x="7793946" y="2459945"/>
            <a:ext cx="2344092" cy="64520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FE74655-8BD8-B611-3F0D-F3E8B2214B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3797" y="443161"/>
            <a:ext cx="1021040" cy="102104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4234305-3119-478C-FECC-B31E11BCE7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985530" y="367612"/>
            <a:ext cx="2850568" cy="612803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6BC3AB3-FABC-F7B8-D27F-99AF17A8ECCB}"/>
              </a:ext>
            </a:extLst>
          </p:cNvPr>
          <p:cNvSpPr txBox="1"/>
          <p:nvPr userDrawn="1"/>
        </p:nvSpPr>
        <p:spPr>
          <a:xfrm>
            <a:off x="86175" y="6414839"/>
            <a:ext cx="30973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000" dirty="0">
                <a:hlinkClick r:id="rId5"/>
              </a:rPr>
              <a:t>Https://www.leanconstructionmexico.com.mx/alora</a:t>
            </a:r>
            <a:endParaRPr lang="es-MX" sz="1000" dirty="0"/>
          </a:p>
        </p:txBody>
      </p:sp>
    </p:spTree>
    <p:extLst>
      <p:ext uri="{BB962C8B-B14F-4D97-AF65-F5344CB8AC3E}">
        <p14:creationId xmlns:p14="http://schemas.microsoft.com/office/powerpoint/2010/main" val="2264955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8BCEA50-824D-C378-131E-D66157155BA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1A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464D0D-1E7A-D33D-8474-2EE89C74E9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585642" y="2668249"/>
            <a:ext cx="31666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88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763D2AF-F64C-3307-ACE3-24BF7D6553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1B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5876AC9-2181-7D59-86FE-E4093FEB73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585642" y="2668249"/>
            <a:ext cx="31666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16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DEF8D00-7230-333D-A6D9-9B6A8A102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6DF873-D77C-6E9C-8396-659B12E4F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EABEC8-2D8E-0A48-3F7B-F22BB9969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95F677-A251-C448-AD9F-619FBD31DFC5}" type="datetimeFigureOut">
              <a:rPr lang="es-MX" smtClean="0"/>
              <a:t>09/06/2026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3EF7A9-FDCF-7F40-D0A2-D5D1958402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999B49-F576-7119-E702-DFE9161781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7D661A-81E6-9646-8781-035E481B47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079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E84A8C7-727B-89FF-F1EC-789637DBB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96" y="443160"/>
            <a:ext cx="2230625" cy="223062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FA076C4-5FA2-CCF5-A0BD-FE83A7AA4552}"/>
              </a:ext>
            </a:extLst>
          </p:cNvPr>
          <p:cNvSpPr/>
          <p:nvPr/>
        </p:nvSpPr>
        <p:spPr>
          <a:xfrm>
            <a:off x="398993" y="4340989"/>
            <a:ext cx="791544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5400" b="1" i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REPORTE DE  ACTIVIDADES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85BDABA-334A-BF9A-5981-DB34F6DFA0C4}"/>
              </a:ext>
            </a:extLst>
          </p:cNvPr>
          <p:cNvSpPr/>
          <p:nvPr/>
        </p:nvSpPr>
        <p:spPr>
          <a:xfrm>
            <a:off x="784110" y="5162968"/>
            <a:ext cx="257153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s-MX" sz="2000" b="1" i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Proyecto: Todos por Tamaulipas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531B9C1-17B3-3F19-B7DB-0026CBC9EE47}"/>
              </a:ext>
            </a:extLst>
          </p:cNvPr>
          <p:cNvSpPr/>
          <p:nvPr/>
        </p:nvSpPr>
        <p:spPr>
          <a:xfrm>
            <a:off x="784110" y="5563078"/>
            <a:ext cx="26148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s-MX" sz="2000" b="1" i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Responsable: Nombre y Apellido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0F406F6-FD56-4F52-1D8C-3DD1E60F1BC0}"/>
              </a:ext>
            </a:extLst>
          </p:cNvPr>
          <p:cNvSpPr txBox="1"/>
          <p:nvPr/>
        </p:nvSpPr>
        <p:spPr>
          <a:xfrm>
            <a:off x="784110" y="5963188"/>
            <a:ext cx="63739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000" b="1" i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Periodo: 01- 06 Junio 2026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9E227C0-87B2-538F-B865-9C10E6393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3889" y="342322"/>
            <a:ext cx="2850573" cy="61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5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D9D93-04BF-56CB-9E79-C2EB4E2A0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1729973-04ED-1DF6-4813-5934854467CF}"/>
              </a:ext>
            </a:extLst>
          </p:cNvPr>
          <p:cNvSpPr/>
          <p:nvPr/>
        </p:nvSpPr>
        <p:spPr>
          <a:xfrm>
            <a:off x="527779" y="1649902"/>
            <a:ext cx="76290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5400" b="1" i="0" cap="none" spc="0" dirty="0">
                <a:ln w="0"/>
                <a:solidFill>
                  <a:srgbClr val="021A8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INDICE DE CONTENIDOS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DE32590-742A-4A2F-8AC1-31148F0C27D6}"/>
              </a:ext>
            </a:extLst>
          </p:cNvPr>
          <p:cNvSpPr/>
          <p:nvPr/>
        </p:nvSpPr>
        <p:spPr>
          <a:xfrm>
            <a:off x="527779" y="3080866"/>
            <a:ext cx="931537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s-MX" sz="2400" dirty="0">
                <a:ln w="0">
                  <a:noFill/>
                </a:ln>
                <a:solidFill>
                  <a:srgbClr val="021A8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tifakt Element Light" panose="020B0303050000020004" pitchFamily="34" charset="0"/>
                <a:ea typeface="Artifakt Element Light" panose="020B0303050000020004" pitchFamily="34" charset="0"/>
              </a:rPr>
              <a:t>1.- PMP:  Plan Maestro de Producción Actualizado</a:t>
            </a:r>
          </a:p>
          <a:p>
            <a:pPr algn="l"/>
            <a:r>
              <a:rPr lang="es-MX" sz="2400" cap="none" spc="0" dirty="0">
                <a:ln w="0">
                  <a:noFill/>
                </a:ln>
                <a:solidFill>
                  <a:srgbClr val="021A8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tifakt Element Light" panose="020B0303050000020004" pitchFamily="34" charset="0"/>
                <a:ea typeface="Artifakt Element Light" panose="020B0303050000020004" pitchFamily="34" charset="0"/>
              </a:rPr>
              <a:t>2.- Evidencia de Tablero de Last Planner System (4-6 Semanas)</a:t>
            </a:r>
          </a:p>
          <a:p>
            <a:pPr algn="l"/>
            <a:r>
              <a:rPr lang="es-MX" sz="2400" dirty="0">
                <a:ln w="0">
                  <a:noFill/>
                </a:ln>
                <a:solidFill>
                  <a:srgbClr val="021A8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tifakt Element Light" panose="020B0303050000020004" pitchFamily="34" charset="0"/>
                <a:ea typeface="Artifakt Element Light" panose="020B0303050000020004" pitchFamily="34" charset="0"/>
              </a:rPr>
              <a:t>3.-Lista de Restrucciones,  Indicador de PPC y Listado de CNC</a:t>
            </a:r>
          </a:p>
          <a:p>
            <a:pPr algn="l"/>
            <a:r>
              <a:rPr lang="es-MX" sz="2400" cap="none" spc="0" dirty="0">
                <a:ln w="0">
                  <a:noFill/>
                </a:ln>
                <a:solidFill>
                  <a:srgbClr val="021A8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tifakt Element Light" panose="020B0303050000020004" pitchFamily="34" charset="0"/>
                <a:ea typeface="Artifakt Element Light" panose="020B0303050000020004" pitchFamily="34" charset="0"/>
              </a:rPr>
              <a:t>4.- Evidencia de Gemba Walk - QQC</a:t>
            </a:r>
          </a:p>
          <a:p>
            <a:pPr algn="l"/>
            <a:r>
              <a:rPr lang="es-MX" sz="2400" dirty="0">
                <a:ln w="0">
                  <a:noFill/>
                </a:ln>
                <a:solidFill>
                  <a:srgbClr val="021A8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tifakt Element Light" panose="020B0303050000020004" pitchFamily="34" charset="0"/>
                <a:ea typeface="Artifakt Element Light" panose="020B0303050000020004" pitchFamily="34" charset="0"/>
              </a:rPr>
              <a:t>5.- Evidencia de Stand Up Meeting</a:t>
            </a:r>
            <a:endParaRPr lang="es-MX" sz="2400" cap="none" spc="0" dirty="0">
              <a:ln w="0">
                <a:noFill/>
              </a:ln>
              <a:solidFill>
                <a:srgbClr val="021A8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tifakt Element Light" panose="020B0303050000020004" pitchFamily="34" charset="0"/>
              <a:ea typeface="Artifakt Element Light" panose="020B03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611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DCDC5A8-E465-2E82-2047-FBF9159C8D72}"/>
              </a:ext>
            </a:extLst>
          </p:cNvPr>
          <p:cNvSpPr/>
          <p:nvPr/>
        </p:nvSpPr>
        <p:spPr>
          <a:xfrm>
            <a:off x="0" y="1512907"/>
            <a:ext cx="7682845" cy="595423"/>
          </a:xfrm>
          <a:prstGeom prst="rect">
            <a:avLst/>
          </a:prstGeom>
          <a:solidFill>
            <a:srgbClr val="0031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8A9AACB-AE5A-00C1-1D81-B6400CD6F76C}"/>
              </a:ext>
            </a:extLst>
          </p:cNvPr>
          <p:cNvSpPr/>
          <p:nvPr/>
        </p:nvSpPr>
        <p:spPr>
          <a:xfrm>
            <a:off x="91635" y="1512907"/>
            <a:ext cx="77986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MX" sz="3000" b="1" i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PMP:  Plan Maestro de Producción Actualizado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7592502-2F33-CF26-C973-DFEFF8BFA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068" y="2547501"/>
            <a:ext cx="9926425" cy="382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1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32067-EF42-1CBE-9DC8-0120CFD29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89D92A6-5F9B-695C-F783-DEBE926581F1}"/>
              </a:ext>
            </a:extLst>
          </p:cNvPr>
          <p:cNvSpPr/>
          <p:nvPr/>
        </p:nvSpPr>
        <p:spPr>
          <a:xfrm>
            <a:off x="0" y="1512907"/>
            <a:ext cx="7541443" cy="595423"/>
          </a:xfrm>
          <a:prstGeom prst="rect">
            <a:avLst/>
          </a:prstGeom>
          <a:solidFill>
            <a:srgbClr val="0031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A78F1D9-AEB6-78EF-1EF4-988E26266851}"/>
              </a:ext>
            </a:extLst>
          </p:cNvPr>
          <p:cNvSpPr/>
          <p:nvPr/>
        </p:nvSpPr>
        <p:spPr>
          <a:xfrm>
            <a:off x="91635" y="1512907"/>
            <a:ext cx="7449808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MX" sz="3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LPS</a:t>
            </a:r>
            <a:r>
              <a:rPr lang="es-MX" sz="3000" b="1" i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: Sesión de Last Planner System (4-6 Sem)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1F2DC6E-B123-2175-0D04-5C6D95584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488" y="2492560"/>
            <a:ext cx="2022152" cy="151661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B7CEAFC-5742-0BD8-8656-88D00AF25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48" y="2492560"/>
            <a:ext cx="2022152" cy="151661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A68EF9D-AA76-ED4E-F05D-0C9B65E42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488" y="4591238"/>
            <a:ext cx="2022152" cy="151661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865E437-748F-EB64-CA67-86E3A01D6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921" y="4600143"/>
            <a:ext cx="2010279" cy="150770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E27CDCE-9887-9542-3526-D289C8D927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342" y="2483655"/>
            <a:ext cx="6422571" cy="361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49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6235D-A08C-7FAF-4068-0F8660D9B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7DF52C0D-DC49-CB46-166D-5E62A99C756E}"/>
              </a:ext>
            </a:extLst>
          </p:cNvPr>
          <p:cNvSpPr/>
          <p:nvPr/>
        </p:nvSpPr>
        <p:spPr>
          <a:xfrm>
            <a:off x="0" y="1512907"/>
            <a:ext cx="6938128" cy="595423"/>
          </a:xfrm>
          <a:prstGeom prst="rect">
            <a:avLst/>
          </a:prstGeom>
          <a:solidFill>
            <a:srgbClr val="0031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E2E7C1A-AF69-3359-0535-4AF13DAEB81D}"/>
              </a:ext>
            </a:extLst>
          </p:cNvPr>
          <p:cNvSpPr/>
          <p:nvPr/>
        </p:nvSpPr>
        <p:spPr>
          <a:xfrm>
            <a:off x="91635" y="1512907"/>
            <a:ext cx="5030544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MX" sz="3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Listado de Restricciones e Indicadores PPC</a:t>
            </a:r>
            <a:endParaRPr lang="es-MX" sz="3000" b="1" i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cumin Variable Concept ExtraCondensed Black" panose="020B0304020202020204" pitchFamily="34" charset="77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F3B5E23-0166-9E08-4A48-B06C00965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9763" y="947428"/>
            <a:ext cx="4806365" cy="360641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84ED6EC-D23A-99AB-78F7-5D39EDCF4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673" y="4393398"/>
            <a:ext cx="5030544" cy="246460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F58C892-7444-1B12-9954-6E5D9997E9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8669"/>
          <a:stretch>
            <a:fillRect/>
          </a:stretch>
        </p:blipFill>
        <p:spPr>
          <a:xfrm>
            <a:off x="91635" y="2502310"/>
            <a:ext cx="6713949" cy="328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49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78CC9-F086-B30D-741D-E8398DF60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E38133F-5EE4-4D79-5B23-49975E11B338}"/>
              </a:ext>
            </a:extLst>
          </p:cNvPr>
          <p:cNvSpPr/>
          <p:nvPr/>
        </p:nvSpPr>
        <p:spPr>
          <a:xfrm>
            <a:off x="0" y="1512907"/>
            <a:ext cx="8031637" cy="595423"/>
          </a:xfrm>
          <a:prstGeom prst="rect">
            <a:avLst/>
          </a:prstGeom>
          <a:solidFill>
            <a:srgbClr val="0031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637D774-5432-AD62-6EAB-46170B636102}"/>
              </a:ext>
            </a:extLst>
          </p:cNvPr>
          <p:cNvSpPr/>
          <p:nvPr/>
        </p:nvSpPr>
        <p:spPr>
          <a:xfrm>
            <a:off x="91635" y="1512907"/>
            <a:ext cx="5537093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MX" sz="3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Evidencia Recorrido de Obra GEMBA WALK - QQC</a:t>
            </a:r>
            <a:endParaRPr lang="es-MX" sz="3000" b="1" i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cumin Variable Concept ExtraCondensed Black" panose="020B0304020202020204" pitchFamily="34" charset="77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C5D5F33-0C4F-9837-079D-954442C51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807" y="2257425"/>
            <a:ext cx="2775857" cy="208189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3B5D029-207C-8756-3E34-3118A2D47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157" y="4028478"/>
            <a:ext cx="3080657" cy="231049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C72005C-ACEA-FF0B-121B-C38FE00B5F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171" y="2257425"/>
            <a:ext cx="5537093" cy="443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45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380BB-2A1B-75E0-6399-AE0EA64B5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748CCB1-810D-7F4D-3251-803E848E8367}"/>
              </a:ext>
            </a:extLst>
          </p:cNvPr>
          <p:cNvSpPr/>
          <p:nvPr/>
        </p:nvSpPr>
        <p:spPr>
          <a:xfrm>
            <a:off x="0" y="1512907"/>
            <a:ext cx="7541443" cy="595423"/>
          </a:xfrm>
          <a:prstGeom prst="rect">
            <a:avLst/>
          </a:prstGeom>
          <a:solidFill>
            <a:srgbClr val="0031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60EBBA2-BE5C-719E-E948-51B8A18F2E82}"/>
              </a:ext>
            </a:extLst>
          </p:cNvPr>
          <p:cNvSpPr/>
          <p:nvPr/>
        </p:nvSpPr>
        <p:spPr>
          <a:xfrm>
            <a:off x="91635" y="1512907"/>
            <a:ext cx="7319311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MX" sz="3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Variable Concept ExtraCondensed Black" panose="020B0304020202020204" pitchFamily="34" charset="77"/>
              </a:rPr>
              <a:t>Evidencia Sesiones Stand Up Meeting Diarias</a:t>
            </a:r>
            <a:endParaRPr lang="es-MX" sz="3000" b="1" i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cumin Variable Concept ExtraCondensed Black" panose="020B0304020202020204" pitchFamily="34" charset="77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BE61A05-A284-B248-2828-593005E96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64" y="2383971"/>
            <a:ext cx="4884057" cy="366304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8C17AD4-8C0D-5889-C730-1558C1DFB6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47" t="34762" r="1031" b="11826"/>
          <a:stretch>
            <a:fillRect/>
          </a:stretch>
        </p:blipFill>
        <p:spPr>
          <a:xfrm>
            <a:off x="5540829" y="2383971"/>
            <a:ext cx="6276535" cy="366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55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8463BD8-ECE1-FDBB-DE40-5704F8CF6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687" y="2313687"/>
            <a:ext cx="2230625" cy="22306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D061871-6AA4-985C-B92B-0D81F6075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3889" y="342322"/>
            <a:ext cx="2850573" cy="61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445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110</Words>
  <Application>Microsoft Office PowerPoint</Application>
  <PresentationFormat>Panorámica</PresentationFormat>
  <Paragraphs>15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Acumin Variable Concept ExtraCondensed Black</vt:lpstr>
      <vt:lpstr>Aptos</vt:lpstr>
      <vt:lpstr>Aptos Display</vt:lpstr>
      <vt:lpstr>Arial</vt:lpstr>
      <vt:lpstr>Artifakt Element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Lean Construction México®</dc:creator>
  <cp:lastModifiedBy>Eliana Guerra Martinez</cp:lastModifiedBy>
  <cp:revision>5</cp:revision>
  <dcterms:created xsi:type="dcterms:W3CDTF">2026-06-02T14:38:16Z</dcterms:created>
  <dcterms:modified xsi:type="dcterms:W3CDTF">2026-06-09T16:48:26Z</dcterms:modified>
</cp:coreProperties>
</file>